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73" r:id="rId3"/>
    <p:sldId id="257" r:id="rId4"/>
    <p:sldId id="274" r:id="rId5"/>
    <p:sldId id="275" r:id="rId6"/>
    <p:sldId id="276" r:id="rId7"/>
    <p:sldId id="277" r:id="rId8"/>
    <p:sldId id="278" r:id="rId9"/>
    <p:sldId id="260" r:id="rId10"/>
    <p:sldId id="280" r:id="rId11"/>
    <p:sldId id="281" r:id="rId12"/>
    <p:sldId id="287" r:id="rId13"/>
    <p:sldId id="288" r:id="rId14"/>
    <p:sldId id="290" r:id="rId15"/>
    <p:sldId id="291" r:id="rId16"/>
    <p:sldId id="295" r:id="rId17"/>
    <p:sldId id="286" r:id="rId18"/>
    <p:sldId id="292" r:id="rId19"/>
    <p:sldId id="294" r:id="rId20"/>
    <p:sldId id="293" r:id="rId21"/>
    <p:sldId id="302" r:id="rId22"/>
    <p:sldId id="303" r:id="rId23"/>
    <p:sldId id="304" r:id="rId24"/>
    <p:sldId id="305" r:id="rId25"/>
    <p:sldId id="306" r:id="rId26"/>
    <p:sldId id="301" r:id="rId27"/>
    <p:sldId id="308" r:id="rId28"/>
    <p:sldId id="307" r:id="rId29"/>
    <p:sldId id="30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A29"/>
    <a:srgbClr val="6E90DF"/>
    <a:srgbClr val="25378E"/>
    <a:srgbClr val="283A90"/>
    <a:srgbClr val="E9ECF9"/>
    <a:srgbClr val="C6CDE9"/>
    <a:srgbClr val="F2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3" autoAdjust="0"/>
    <p:restoredTop sz="82609" autoAdjust="0"/>
  </p:normalViewPr>
  <p:slideViewPr>
    <p:cSldViewPr snapToGrid="0">
      <p:cViewPr varScale="1">
        <p:scale>
          <a:sx n="63" d="100"/>
          <a:sy n="63" d="100"/>
        </p:scale>
        <p:origin x="1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145FE-0224-478F-9648-22B6B810FBAE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9EC48-C990-4927-8D77-9FDEFD950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30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administrator has enabled dial-in using one of the numbers shown. Note that one or more numbers may be toll-free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9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Dial-in and when prompted, enter the 10-digit Meeting ID then press the #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3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prompted for this, enter a Password and press the #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01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prompted for Participant ID, press the # sign to bypass this 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then standby for the Lake-Cook administrator to admit you. Note that this step may be immediate or may be several minutes, depending on how close to the meeting start time you dial-in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92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Join the meeting using the web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86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on the “Open Zoom Meetings” button. </a:t>
            </a:r>
          </a:p>
          <a:p>
            <a:endParaRPr lang="en-US" dirty="0"/>
          </a:p>
          <a:p>
            <a:r>
              <a:rPr lang="en-US" dirty="0"/>
              <a:t>This step presumes that you have previously downloaded and installed the Zoom application. If not, please see the Lake-Cook video entitled: “Getting Started with Zoom”.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52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on the “Join the Video” button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9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your Lake-Cook administrator has enabled dial-in for audio, this screen will appear. Click the “Phone Call” option to proceed.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79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Dial-in using one of the numbers shown. Note that one or more numbers may be toll-free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83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prompted, enter the 10-digit Meeting ID then press the #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74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prompted for this, enter a Password and press the #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65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when prompted, enter the Participant ID and then press the # 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46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click the “Done” button to dismiss this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0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then standby for the Lake-Cook administrator to admit you. Note that this step may be immediate or may be several minutes, depending on how close to the meeting start time you dial-in. This scenario is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14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for the microphone icon in the lower left corner of your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94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on the caret (^) symbol just to the right of it to display the audio options menu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00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this screen appears, click on the line that reads: “Switch to Phone Audio”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80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your Lake-Cook administrator has enabled dial-in for audio, this screen will appear. Click the “Phone Call” option to proceed.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7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Dial-into the meeting using one of the numbers provided, then when prompted, enter the 10-digit Meeting ID then press the #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6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prompted for this, enter a Password and press the # 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74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Then when prompted, enter the Participant ID and then press the #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36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Then click the “Done” button to dismiss this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49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are now using your phone for the audio portion of the meeting. This scenario is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267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Zoom will let one person speak at each time, so, when two people are speaking at once, only one will be heard by everyone else.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/>
              <a:t>For this reason, make sure each speaker has finished speaking and anticipate there could be a 1-2 second delay periodically.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/>
              <a:t>If you need to object, please raise your voice and speak clearly or signal to the other participants to make sure your objection is heard.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/>
              <a:t>This will help to create a clean record and make sure each party is heard.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93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200000"/>
              </a:lnSpc>
              <a:buFontTx/>
              <a:buNone/>
            </a:pPr>
            <a:r>
              <a:rPr lang="en-US" sz="1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earbuds or headset with a microphone, we recommend using it - g</a:t>
            </a:r>
            <a:r>
              <a:rPr lang="en-US" sz="12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ood options include EarPods for iPhone or the Android headset</a:t>
            </a:r>
            <a:endParaRPr lang="en-US" dirty="0"/>
          </a:p>
          <a:p>
            <a:r>
              <a:rPr lang="en-US" dirty="0"/>
              <a:t>If your computer audio is insufficient, or your internet connection is slow, we recommend joining by phone.</a:t>
            </a:r>
          </a:p>
          <a:p>
            <a:r>
              <a:rPr lang="en-US" dirty="0"/>
              <a:t>If a participant’s audio begins to cut in and out, we will ask that participant to please switch to a Smartphone or Conference Phone for audio</a:t>
            </a:r>
          </a:p>
          <a:p>
            <a:r>
              <a:rPr lang="en-US" dirty="0"/>
              <a:t>If dialing in by phone, please turn off your laptop or PC microphone and speakers to prevent echoing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67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do not feel comfortable working with Zoom or would feel more comfortable having us handle it on your behalf, we can help.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We will assist you in setting up Zoom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If you prefer, we are still welcoming clients to our office and our high definition videoconferencing systems are still open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 our offices, we are asking that each party maintain a recommended safe distance from one another.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/>
              <a:t>We have placed barriers in our conference rooms between participants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/>
              <a:t>We are taking steps to sanitize all rooms, surfaces, and equipment before and after meetings.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safety of our clients is our first priority and we are still offering the use of our executive conference space and professional video systems.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have any additional questions, please call Greg (IT Support)  at (847) 236-0276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9EC48-C990-4927-8D77-9FDEFD95007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3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4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0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2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1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5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9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79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1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5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3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6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B27B-9494-4A77-BC66-565F97533AAA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401D0-04FE-4269-A1E1-0B5E518BA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5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71484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Zoom with a Telephone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69EFF-7218-4CF7-A870-43D62BC3ACB4}"/>
              </a:ext>
            </a:extLst>
          </p:cNvPr>
          <p:cNvSpPr txBox="1"/>
          <p:nvPr/>
        </p:nvSpPr>
        <p:spPr>
          <a:xfrm>
            <a:off x="108641" y="6545986"/>
            <a:ext cx="89267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Zoom name, Zoom icons, and examples of Zoom screens remain property of Zoom Video Communications, Inc and are used in this introductory video in accordance with their Acceptable Use Policy.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CB91B2-76CB-4D6D-9AEE-136254FC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6" y="2067953"/>
            <a:ext cx="8520271" cy="321119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38438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71484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Zoom with a Telephone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CB91B2-76CB-4D6D-9AEE-136254FC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44" y="4632381"/>
            <a:ext cx="4345110" cy="1637621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506465-E343-4F80-9F9B-22CB2A545735}"/>
              </a:ext>
            </a:extLst>
          </p:cNvPr>
          <p:cNvSpPr txBox="1">
            <a:spLocks/>
          </p:cNvSpPr>
          <p:nvPr/>
        </p:nvSpPr>
        <p:spPr>
          <a:xfrm>
            <a:off x="0" y="1871061"/>
            <a:ext cx="9144000" cy="2398143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Scenarios:</a:t>
            </a:r>
          </a:p>
          <a:p>
            <a:pPr marL="457200" indent="-457200" algn="l">
              <a:lnSpc>
                <a:spcPct val="200000"/>
              </a:lnSpc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endParaRPr lang="en-US" sz="4000" dirty="0">
              <a:solidFill>
                <a:srgbClr val="922A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48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7543"/>
            <a:ext cx="9144000" cy="111340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 – Dial Into the meeting using your 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ED849-405E-4623-A271-DD3707B78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2060548"/>
            <a:ext cx="436245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C75C4-8C4B-40AD-84FF-9C908403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493" y="2136386"/>
            <a:ext cx="3276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6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7543"/>
            <a:ext cx="9144000" cy="111340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 – When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ID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ED849-405E-4623-A271-DD3707B78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2060548"/>
            <a:ext cx="436245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C75C4-8C4B-40AD-84FF-9C908403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493" y="2136386"/>
            <a:ext cx="3276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3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7543"/>
            <a:ext cx="9144000" cy="111340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 – If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ED849-405E-4623-A271-DD3707B78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2060548"/>
            <a:ext cx="436245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C75C4-8C4B-40AD-84FF-9C908403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493" y="2136386"/>
            <a:ext cx="3276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5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7543"/>
            <a:ext cx="9144000" cy="111340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 – When prompted for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 ID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bypass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ED849-405E-4623-A271-DD3707B78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2060548"/>
            <a:ext cx="436245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C75C4-8C4B-40AD-84FF-9C908403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493" y="2136386"/>
            <a:ext cx="3276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3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39688"/>
            <a:ext cx="9144000" cy="1553348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Audio-Only Meeting Using Smartphone or Conference Phone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Scenario – Please stand by for Lake-Cook meeting administrator to admit you to the proceeding</a:t>
            </a:r>
            <a:br>
              <a:rPr lang="en-US" dirty="0"/>
            </a:b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9CBF1B-205B-420D-B2C9-B71F5D5FC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65" y="2776543"/>
            <a:ext cx="7255670" cy="2734577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15355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10291"/>
            <a:ext cx="9144000" cy="1001257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 – Join the meeting using the web link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ED849-405E-4623-A271-DD3707B78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2060548"/>
            <a:ext cx="436245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C75C4-8C4B-40AD-84FF-9C908403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493" y="2136386"/>
            <a:ext cx="3276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3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 – Open the Zoom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8A0921-2071-48C6-B27E-CB75FB9A3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444" y="2122415"/>
            <a:ext cx="6360765" cy="36154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C064E9-5542-4180-8341-503E19967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182" y="1819137"/>
            <a:ext cx="6682055" cy="45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32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 – Join with video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64C538-73F6-4DD1-AF2C-D56B0190B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191" y="1989806"/>
            <a:ext cx="5765754" cy="44008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1F5B8C-C104-4C8A-8BF0-D8343B3A22DC}"/>
              </a:ext>
            </a:extLst>
          </p:cNvPr>
          <p:cNvSpPr/>
          <p:nvPr/>
        </p:nvSpPr>
        <p:spPr>
          <a:xfrm>
            <a:off x="1929468" y="2330406"/>
            <a:ext cx="5259897" cy="298648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3AAE5-5102-46A6-8998-CBFB7801B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4634" y="2330406"/>
            <a:ext cx="5225473" cy="29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 – Select Phone Call for Audio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17E3C-81F6-4EF2-8C0C-CBE04A1B5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4813" y="2792299"/>
            <a:ext cx="3847093" cy="210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18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 – Dial Into the meeting using your 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28C89B-A114-4A76-96A7-54A215C23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06" y="2778680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7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6 – When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ID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E8DE0-8D25-4067-9E1B-B65E73C9D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06" y="2778680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81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7 – If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E8DE0-8D25-4067-9E1B-B65E73C9D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06" y="2778680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8 – When prompted, enter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 ID then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E8DE0-8D25-4067-9E1B-B65E73C9D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06" y="2778680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09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9 – Click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AF45B-CBD8-40AA-9E50-0C02360A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894" y="1748258"/>
            <a:ext cx="5837956" cy="48730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D0413A-3E3C-4FAD-B6F6-C7DB3C86052D}"/>
              </a:ext>
            </a:extLst>
          </p:cNvPr>
          <p:cNvSpPr/>
          <p:nvPr/>
        </p:nvSpPr>
        <p:spPr>
          <a:xfrm>
            <a:off x="3733101" y="2037032"/>
            <a:ext cx="1426128" cy="764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33" y="2037032"/>
            <a:ext cx="1118427" cy="7648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584860" y="2801924"/>
            <a:ext cx="5781990" cy="329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34" y="2801924"/>
            <a:ext cx="3319331" cy="331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624438" y="587663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4033099" y="2580547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E8DE0-8D25-4067-9E1B-B65E73C9D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06" y="2778680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9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39688"/>
            <a:ext cx="9144000" cy="1553348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Audiovisual Meeting Using Phone for Audio and PC or Laptop for Video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Scenario – Please stand by for Lake-Cook meeting administrator to admit you to the proceeding</a:t>
            </a:r>
            <a:br>
              <a:rPr lang="en-US" dirty="0"/>
            </a:b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9CBF1B-205B-420D-B2C9-B71F5D5FC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65" y="2776543"/>
            <a:ext cx="7255670" cy="2734577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471010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 – Look for the microphone in the lower left of your screen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</p:spTree>
    <p:extLst>
      <p:ext uri="{BB962C8B-B14F-4D97-AF65-F5344CB8AC3E}">
        <p14:creationId xmlns:p14="http://schemas.microsoft.com/office/powerpoint/2010/main" val="4231918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 – Click on the caret (^) symbol just to the right of 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E5171C-6C88-46D3-A0C1-9BB8B3877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796" y="4197165"/>
            <a:ext cx="2088037" cy="230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15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19765"/>
            <a:ext cx="9144000" cy="129937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 – Then click on the option that reads: “Switch to Phone Audio”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E5171C-6C88-46D3-A0C1-9BB8B3877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796" y="4197165"/>
            <a:ext cx="2088037" cy="23071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611F380-65CE-45CE-9664-86A2C0ABB070}"/>
              </a:ext>
            </a:extLst>
          </p:cNvPr>
          <p:cNvSpPr txBox="1">
            <a:spLocks/>
          </p:cNvSpPr>
          <p:nvPr/>
        </p:nvSpPr>
        <p:spPr>
          <a:xfrm>
            <a:off x="0" y="870677"/>
            <a:ext cx="9144000" cy="94846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710929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 – Dial Into the meeting using your 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2E13A0D-947E-436B-9095-5D815021F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0400" y="2896157"/>
            <a:ext cx="3767727" cy="209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26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 – Dial in and when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ID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2B38FB-D3A8-4DC9-BEA0-D038D01F8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0026" y="2901541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6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6 – If prompted, enter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press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2B38FB-D3A8-4DC9-BEA0-D038D01F8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0026" y="2901541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1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7 – When prompted, enter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 ID then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Key</a:t>
            </a:r>
            <a:endParaRPr lang="en-US" sz="2200" dirty="0">
              <a:solidFill>
                <a:srgbClr val="2537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2B38FB-D3A8-4DC9-BEA0-D038D01F8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0026" y="2901541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79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9D14A-AF49-4A8E-84AF-83F2B77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4" y="1819137"/>
            <a:ext cx="7051431" cy="4943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94846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44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8 – Click the </a:t>
            </a:r>
            <a:r>
              <a:rPr lang="en-US" sz="2200" b="1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</a:t>
            </a: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245547-61E3-4641-AB48-D958EEA30C80}"/>
              </a:ext>
            </a:extLst>
          </p:cNvPr>
          <p:cNvSpPr/>
          <p:nvPr/>
        </p:nvSpPr>
        <p:spPr>
          <a:xfrm>
            <a:off x="1070069" y="1977893"/>
            <a:ext cx="7027645" cy="4526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F19F34F-58BF-4374-8393-33BE442E1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12" y="2901541"/>
            <a:ext cx="3602776" cy="360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5BCED2-A7AF-4983-AE41-12CEDCABFEED}"/>
              </a:ext>
            </a:extLst>
          </p:cNvPr>
          <p:cNvSpPr/>
          <p:nvPr/>
        </p:nvSpPr>
        <p:spPr>
          <a:xfrm>
            <a:off x="2808292" y="627490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Mr. Letellier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44E6-8029-4E75-8FAB-FB2E57A3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4677" y="1995145"/>
            <a:ext cx="1118427" cy="7648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99C946-7313-44D7-B307-CFFA4DACA4E2}"/>
              </a:ext>
            </a:extLst>
          </p:cNvPr>
          <p:cNvSpPr/>
          <p:nvPr/>
        </p:nvSpPr>
        <p:spPr>
          <a:xfrm>
            <a:off x="3939855" y="2680164"/>
            <a:ext cx="932494" cy="221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Deponent #1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2B38FB-D3A8-4DC9-BEA0-D038D01F8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0026" y="2901541"/>
            <a:ext cx="3767727" cy="33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75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71494"/>
            <a:ext cx="9144000" cy="1001685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Switching Audio from PC or Laptop to Phone During a Meeting</a:t>
            </a: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7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Scenario – You are now using your phone for audio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9CBF1B-205B-420D-B2C9-B71F5D5FC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65" y="2776543"/>
            <a:ext cx="7255670" cy="2734577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17105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71484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Zoom with a Telephone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CB91B2-76CB-4D6D-9AEE-136254FC0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44" y="4632381"/>
            <a:ext cx="4345110" cy="1637621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506465-E343-4F80-9F9B-22CB2A545735}"/>
              </a:ext>
            </a:extLst>
          </p:cNvPr>
          <p:cNvSpPr txBox="1">
            <a:spLocks/>
          </p:cNvSpPr>
          <p:nvPr/>
        </p:nvSpPr>
        <p:spPr>
          <a:xfrm>
            <a:off x="-1" y="1728290"/>
            <a:ext cx="9144000" cy="276131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two or more people are speaking at once, only one will be heard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make sure each speaker is done before speaking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need to object, please visually signal to the other participants and speak clearly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using your phone for audio, please ensure your laptop or PC audio is off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21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will aid in creating a clean record</a:t>
            </a:r>
          </a:p>
        </p:txBody>
      </p:sp>
    </p:spTree>
    <p:extLst>
      <p:ext uri="{BB962C8B-B14F-4D97-AF65-F5344CB8AC3E}">
        <p14:creationId xmlns:p14="http://schemas.microsoft.com/office/powerpoint/2010/main" val="82173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71484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Zoom with a Telephone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CB91B2-76CB-4D6D-9AEE-136254FC0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44" y="4632381"/>
            <a:ext cx="4345110" cy="1637621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506465-E343-4F80-9F9B-22CB2A545735}"/>
              </a:ext>
            </a:extLst>
          </p:cNvPr>
          <p:cNvSpPr txBox="1">
            <a:spLocks/>
          </p:cNvSpPr>
          <p:nvPr/>
        </p:nvSpPr>
        <p:spPr>
          <a:xfrm>
            <a:off x="0" y="1585518"/>
            <a:ext cx="9144000" cy="2880603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1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Information: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3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earbuds or headset with a microphone, we recommend using it -</a:t>
            </a:r>
          </a:p>
          <a:p>
            <a:pPr algn="l">
              <a:lnSpc>
                <a:spcPct val="200000"/>
              </a:lnSpc>
            </a:pPr>
            <a:r>
              <a:rPr lang="en-US" sz="3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Good options include EarPods for iPhone or the Android headset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3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an unreliable Internet connection, we recommend joining by phone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3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your connection is intermittent, we may ask you to switch to phone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3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using your phone for audio, please ensure your laptop or PC audio is off</a:t>
            </a:r>
          </a:p>
        </p:txBody>
      </p:sp>
    </p:spTree>
    <p:extLst>
      <p:ext uri="{BB962C8B-B14F-4D97-AF65-F5344CB8AC3E}">
        <p14:creationId xmlns:p14="http://schemas.microsoft.com/office/powerpoint/2010/main" val="2750704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rgbClr val="E9ECF9"/>
            </a:gs>
            <a:gs pos="76000">
              <a:srgbClr val="C6CDE9"/>
            </a:gs>
            <a:gs pos="100000">
              <a:srgbClr val="283A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62D9-0CAA-4D34-AA2D-EB57DCB94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70677"/>
            <a:ext cx="9144000" cy="714842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Zoom with a Telephone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EAE3B-845D-4C6F-80B6-F9685D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9517" cy="70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CB91B2-76CB-4D6D-9AEE-136254FC0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44" y="4632381"/>
            <a:ext cx="4345110" cy="1637621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506465-E343-4F80-9F9B-22CB2A545735}"/>
              </a:ext>
            </a:extLst>
          </p:cNvPr>
          <p:cNvSpPr txBox="1">
            <a:spLocks/>
          </p:cNvSpPr>
          <p:nvPr/>
        </p:nvSpPr>
        <p:spPr>
          <a:xfrm>
            <a:off x="0" y="1660914"/>
            <a:ext cx="9144000" cy="235282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7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</a:t>
            </a:r>
            <a:r>
              <a:rPr lang="en-US" sz="5300" dirty="0">
                <a:solidFill>
                  <a:srgbClr val="2537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2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 not feel comfortable with Zoom, we can help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assist you in setting up Zoom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prefer, our offices with high definition videoconferencing systems are open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maintain distancing and good cleaning practices</a:t>
            </a:r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sz="3200" dirty="0">
                <a:solidFill>
                  <a:srgbClr val="922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contact Greg for IT support at (847) 236-0773</a:t>
            </a:r>
          </a:p>
        </p:txBody>
      </p:sp>
    </p:spTree>
    <p:extLst>
      <p:ext uri="{BB962C8B-B14F-4D97-AF65-F5344CB8AC3E}">
        <p14:creationId xmlns:p14="http://schemas.microsoft.com/office/powerpoint/2010/main" val="1469295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1123</TotalTime>
  <Words>1786</Words>
  <Application>Microsoft Office PowerPoint</Application>
  <PresentationFormat>On-screen Show (4:3)</PresentationFormat>
  <Paragraphs>151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Using Zoom with a Telephone</vt:lpstr>
      <vt:lpstr>Using Zoom with a Telephone</vt:lpstr>
      <vt:lpstr>    Audio-Only Meeting Using Smartphone or Conference Phone  Step 1 – Dial Into the meeting using your phone</vt:lpstr>
      <vt:lpstr>    Audio-Only Meeting Using Smartphone or Conference Phone  Step 2 – When prompted, enter Meeting ID then press # Key</vt:lpstr>
      <vt:lpstr>    Audio-Only Meeting Using Smartphone or Conference Phone  Step 3 – If prompted, enter Password the press # Key</vt:lpstr>
      <vt:lpstr>    Audio-Only Meeting Using Smartphone or Conference Phone  Step 4 – When prompted for Participant ID, press # Key to bypass</vt:lpstr>
      <vt:lpstr>    Audio-Only Meeting Using Smartphone or Conference Phone  End of Scenario – Please stand by for Lake-Cook meeting administrator to admit you to the proceeding </vt:lpstr>
      <vt:lpstr>    Audiovisual Meeting Using Phone for Audio and PC or Laptop for Video Step 1 – Join the meeting using the web link</vt:lpstr>
      <vt:lpstr>Audiovisual Meeting Using Phone for Audio and PC or Laptop for Video Step 2 – Open the Zoom meeting</vt:lpstr>
      <vt:lpstr>Audiovisual Meeting Using Phone for Audio and PC or Laptop for Video Step 3 – Join with video</vt:lpstr>
      <vt:lpstr>Audiovisual Meeting Using Phone for Audio and PC or Laptop for Video Step 4 – Select Phone Call for Audio</vt:lpstr>
      <vt:lpstr>Audiovisual Meeting Using Phone for Audio and PC or Laptop for Video Step 5 – Dial Into the meeting using your phone</vt:lpstr>
      <vt:lpstr>Audiovisual Meeting Using Phone for Audio and PC or Laptop for Video Step 6 – When prompted, enter Meeting ID then press # Key</vt:lpstr>
      <vt:lpstr>Audiovisual Meeting Using Phone for Audio and PC or Laptop for Video Step 7 – If prompted, enter Password the press # Key</vt:lpstr>
      <vt:lpstr>Audiovisual Meeting Using Phone for Audio and PC or Laptop for Video Step 8 – When prompted, enter the Participant ID then press the # Key</vt:lpstr>
      <vt:lpstr>Audiovisual Meeting Using Phone for Audio and PC or Laptop for Video Step 9 – Click the Done button</vt:lpstr>
      <vt:lpstr>    Audiovisual Meeting Using Phone for Audio and PC or Laptop for Video End of Scenario – Please stand by for Lake-Cook meeting administrator to admit you to the proceeding </vt:lpstr>
      <vt:lpstr>Switching Audio from PC or Laptop to Phone During a Meeting  Step 1 – Look for the microphone in the lower left of your screen</vt:lpstr>
      <vt:lpstr>Switching Audio from PC or Laptop to Phone During a Meeting  Step 2 – Click on the caret (^) symbol just to the right of it</vt:lpstr>
      <vt:lpstr> Step 3 – Then click on the option that reads: “Switch to Phone Audio”</vt:lpstr>
      <vt:lpstr>Switching Audio from PC or Laptop to Phone During a Meeting  Step 4 – Dial Into the meeting using your phone</vt:lpstr>
      <vt:lpstr>Switching Audio from PC or Laptop to Phone During a Meeting  Step 5 – Dial in and when prompted, enter Meeting ID then press # Key</vt:lpstr>
      <vt:lpstr>Switching Audio from PC or Laptop to Phone During a Meeting  Step 6 – If prompted, enter Password the press # Key</vt:lpstr>
      <vt:lpstr>Switching Audio from PC or Laptop to Phone During a Meeting  Step 7 – When prompted, enter the Participant ID then press the # Key</vt:lpstr>
      <vt:lpstr>Switching Audio from PC or Laptop to Phone During a Meeting  Step 8 – Click the Done button</vt:lpstr>
      <vt:lpstr>    Switching Audio from PC or Laptop to Phone During a Meeting  End of Scenario – You are now using your phone for audio</vt:lpstr>
      <vt:lpstr>Using Zoom with a Telephone</vt:lpstr>
      <vt:lpstr>Using Zoom with a Telephone</vt:lpstr>
      <vt:lpstr>Using Zoom with a Telephone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Zoom</dc:title>
  <dc:creator>Laura Letellier</dc:creator>
  <cp:lastModifiedBy>Greg Letellier</cp:lastModifiedBy>
  <cp:revision>65</cp:revision>
  <dcterms:created xsi:type="dcterms:W3CDTF">2020-05-18T16:36:39Z</dcterms:created>
  <dcterms:modified xsi:type="dcterms:W3CDTF">2020-06-25T15:14:36Z</dcterms:modified>
</cp:coreProperties>
</file>